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57A-9C32-49FD-B8A1-F3A4B3D254BC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CD1-CBF5-442F-9A5F-BBA23F45B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605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57A-9C32-49FD-B8A1-F3A4B3D254BC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CD1-CBF5-442F-9A5F-BBA23F45B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8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57A-9C32-49FD-B8A1-F3A4B3D254BC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CD1-CBF5-442F-9A5F-BBA23F45B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344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57A-9C32-49FD-B8A1-F3A4B3D254BC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CD1-CBF5-442F-9A5F-BBA23F45B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19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57A-9C32-49FD-B8A1-F3A4B3D254BC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CD1-CBF5-442F-9A5F-BBA23F45B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920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57A-9C32-49FD-B8A1-F3A4B3D254BC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CD1-CBF5-442F-9A5F-BBA23F45B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637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57A-9C32-49FD-B8A1-F3A4B3D254BC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CD1-CBF5-442F-9A5F-BBA23F45B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103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57A-9C32-49FD-B8A1-F3A4B3D254BC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CD1-CBF5-442F-9A5F-BBA23F45B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448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57A-9C32-49FD-B8A1-F3A4B3D254BC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CD1-CBF5-442F-9A5F-BBA23F45B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561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57A-9C32-49FD-B8A1-F3A4B3D254BC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CD1-CBF5-442F-9A5F-BBA23F45B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14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57A-9C32-49FD-B8A1-F3A4B3D254BC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8CD1-CBF5-442F-9A5F-BBA23F45B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843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B57A-9C32-49FD-B8A1-F3A4B3D254BC}" type="datetimeFigureOut">
              <a:rPr lang="en-AU" smtClean="0"/>
              <a:t>24/04/2020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A8CD1-CBF5-442F-9A5F-BBA23F45B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726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96" y="351823"/>
            <a:ext cx="3328421" cy="2576164"/>
          </a:xfrm>
          <a:prstGeom prst="rect">
            <a:avLst/>
          </a:prstGeom>
        </p:spPr>
      </p:pic>
      <p:pic>
        <p:nvPicPr>
          <p:cNvPr id="5" name="Steve Walker (BIAV CEO) on Dri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1914" y="4223085"/>
            <a:ext cx="1299411" cy="12994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6765" y="3373613"/>
            <a:ext cx="8269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/>
              <a:t>Steve Walker chats to Rafael Epstein on Drive (ABC)</a:t>
            </a:r>
            <a:endParaRPr lang="en-AU" sz="2800" b="1" dirty="0"/>
          </a:p>
        </p:txBody>
      </p:sp>
      <p:pic>
        <p:nvPicPr>
          <p:cNvPr id="1028" name="Picture 4" descr="Radio Australia - 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556" y="1002630"/>
            <a:ext cx="1764633" cy="176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 Victoria Reception</dc:creator>
  <cp:lastModifiedBy>BIA Victoria Reception</cp:lastModifiedBy>
  <cp:revision>2</cp:revision>
  <dcterms:created xsi:type="dcterms:W3CDTF">2020-04-24T00:00:53Z</dcterms:created>
  <dcterms:modified xsi:type="dcterms:W3CDTF">2020-04-24T00:07:11Z</dcterms:modified>
</cp:coreProperties>
</file>